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02E11-6C7E-5BB5-D5CD-A35DAEB8E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8879A0-B7F6-CCED-435C-DA335B2B80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745FC-F740-CF63-0A6A-95E0CB368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E7C7-5BB1-48E3-928B-3E60FB1D7DE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78797-16A8-D68C-562B-AE7BA6DDF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7CF1EE-066C-362A-9C59-B1659491C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81EB-B3AA-405D-A5E4-D1E7F7129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084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B0129-E5A5-168E-6937-318698F7C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54E28D-B5C2-1360-F3EB-4E6AA4D25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F67D2-86F6-3EEE-A303-4831BBD2C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E7C7-5BB1-48E3-928B-3E60FB1D7DE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446AB-22B8-E78A-60DE-45B936828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B0589-2E3A-8D8F-46FB-07B1236B8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81EB-B3AA-405D-A5E4-D1E7F7129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8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6C17B3-CE78-8D43-64A8-8E211D7206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0413E7-C19B-4626-F148-87EA8E7BD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77A70-EDDF-0BD6-85B8-5D43230EB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E7C7-5BB1-48E3-928B-3E60FB1D7DE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A2A0D-A085-753F-8745-45D46643D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4AC98-77D3-61F8-8E54-E00DC0628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81EB-B3AA-405D-A5E4-D1E7F7129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012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F83C0-5FCE-D116-7581-B787DDF84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88FC7-6987-05C4-FEFA-B2B89C4A0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0D2A0-6C2A-80BD-434D-C6A4F66A3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E7C7-5BB1-48E3-928B-3E60FB1D7DE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CB98F-6360-FE32-F39A-7ADE5A34A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5EA19-3971-4804-FA47-7571D19F8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81EB-B3AA-405D-A5E4-D1E7F7129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3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3C160-C642-D62D-AD84-5D61D39D0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2F2B5F-4ED0-AECB-5E8A-EC9E4FB16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F4D40-5F53-71EF-35DE-C200A1711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E7C7-5BB1-48E3-928B-3E60FB1D7DE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D8265-202C-7E39-7214-9DF4E2F8A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09A28-CDF4-01A3-982D-A0BB7D58B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81EB-B3AA-405D-A5E4-D1E7F7129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56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C24EF-BD36-92D9-2192-8D3C6C38D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44E42-A174-3B4A-B225-463568A283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84726B-2E72-3E01-CAF4-194A68D006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88E4ED-0C4F-E02E-2A0F-9FACFB804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E7C7-5BB1-48E3-928B-3E60FB1D7DE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7D3CA7-EA23-5218-BFB5-55FFA103B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6F4F82-BA68-292B-593F-7A7C76654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81EB-B3AA-405D-A5E4-D1E7F7129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82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88AE4-69AD-EA44-BFDB-87177C824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7DC14-D2A5-DCD8-11E6-0D4DB4227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5AE106-D979-3967-3DFD-801281316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31BC00-8768-63D7-8FD5-2F4FCA2D7A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E0A044-F1DC-4736-0B08-F22719B608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B1FFC6-4A5A-0099-033D-6071E6024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E7C7-5BB1-48E3-928B-3E60FB1D7DE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D3879F-D75C-8ECC-2030-6A746D760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18FD84-8354-F798-E955-8AF5E656A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81EB-B3AA-405D-A5E4-D1E7F7129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587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3FC6B-17C2-F976-32EB-73419F9CA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AF1ACC-C193-351B-3D69-5D4D3D8CE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E7C7-5BB1-48E3-928B-3E60FB1D7DE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88E3B9-B402-3CD4-B3B8-EDAA4A590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3FA508-5C99-847C-24C6-86E472B48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81EB-B3AA-405D-A5E4-D1E7F7129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78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297C27-2A35-5108-BE6B-94FFBC901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E7C7-5BB1-48E3-928B-3E60FB1D7DE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4179DE-9C0A-3A77-BC79-EAB42355E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387733-BAEA-8909-6A6F-676A4D675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81EB-B3AA-405D-A5E4-D1E7F7129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32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F3317-9759-459A-A8ED-5AEC1EE41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BA237-8328-1E9B-90FA-4F32E9658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9D0856-EEE2-E637-7E67-2E1A94993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05DBC-9680-F4BC-FE2C-CE37FF6A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E7C7-5BB1-48E3-928B-3E60FB1D7DE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81C4CD-8B03-2FBB-788B-0FA15897D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6C6E50-CF64-F977-0B9F-1DC441B27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81EB-B3AA-405D-A5E4-D1E7F7129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5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D659B-BDA4-EBF0-5C01-A8ACA9428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1411CE-E96D-FF3F-6CAB-05C04FFB5A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13EC9C-3F8F-5D48-063C-9052D3B0B1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32A106-A7F1-4175-5D5A-239D39C99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E7C7-5BB1-48E3-928B-3E60FB1D7DE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369F11-04BD-26CD-785B-8D1FCEDC0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D66DC0-B343-5F3B-263B-B555C9A78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81EB-B3AA-405D-A5E4-D1E7F7129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12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556AA0-2C55-7AE2-8B6A-570A8A60F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66990E-B9E2-C4EE-7E1A-270687AE0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C40D6-0D25-2226-B8A7-9E16CF4A4F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0E7C7-5BB1-48E3-928B-3E60FB1D7DE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592B9-AF83-F71D-830A-524A41CC1A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E92E2-DE40-CE94-E6E5-ECB93352EE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81EB-B3AA-405D-A5E4-D1E7F7129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35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4E744-9D00-5D26-77FE-5AD4CD6709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5E2F1B-8298-C668-757C-4EA4648439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E7743F4E-59DE-BF6A-620D-F24818020A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68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BBA69336-7DB9-C1BB-D3AF-C317FF689A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664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F2798158E7F246A0AF917D4B611F6E" ma:contentTypeVersion="16" ma:contentTypeDescription="Create a new document." ma:contentTypeScope="" ma:versionID="0718a38830c3717c37a2fb33c961a185">
  <xsd:schema xmlns:xsd="http://www.w3.org/2001/XMLSchema" xmlns:xs="http://www.w3.org/2001/XMLSchema" xmlns:p="http://schemas.microsoft.com/office/2006/metadata/properties" xmlns:ns2="483ddff2-9b2b-4368-b8cd-378ac60c41e5" xmlns:ns3="1748121e-0941-49be-a1be-16d9fb5665be" targetNamespace="http://schemas.microsoft.com/office/2006/metadata/properties" ma:root="true" ma:fieldsID="7d719819c027b865f5020736794b211d" ns2:_="" ns3:_="">
    <xsd:import namespace="483ddff2-9b2b-4368-b8cd-378ac60c41e5"/>
    <xsd:import namespace="1748121e-0941-49be-a1be-16d9fb5665b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3ddff2-9b2b-4368-b8cd-378ac60c41e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39be6f66-3e0c-428f-969d-6094a384d721}" ma:internalName="TaxCatchAll" ma:showField="CatchAllData" ma:web="483ddff2-9b2b-4368-b8cd-378ac60c41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48121e-0941-49be-a1be-16d9fb5665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982455f3-2cb7-495f-aa72-87a21e17d2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83ddff2-9b2b-4368-b8cd-378ac60c41e5" xsi:nil="true"/>
    <lcf76f155ced4ddcb4097134ff3c332f xmlns="1748121e-0941-49be-a1be-16d9fb5665be">
      <Terms xmlns="http://schemas.microsoft.com/office/infopath/2007/PartnerControls"/>
    </lcf76f155ced4ddcb4097134ff3c332f>
    <_dlc_DocId xmlns="483ddff2-9b2b-4368-b8cd-378ac60c41e5">AQU3VKAFUFY6-525855781-146049</_dlc_DocId>
    <_dlc_DocIdUrl xmlns="483ddff2-9b2b-4368-b8cd-378ac60c41e5">
      <Url>https://amr.sharepoint.com/sites/amrfiles/_layouts/15/DocIdRedir.aspx?ID=AQU3VKAFUFY6-525855781-146049</Url>
      <Description>AQU3VKAFUFY6-525855781-146049</Description>
    </_dlc_DocIdUrl>
  </documentManagement>
</p:properties>
</file>

<file path=customXml/itemProps1.xml><?xml version="1.0" encoding="utf-8"?>
<ds:datastoreItem xmlns:ds="http://schemas.openxmlformats.org/officeDocument/2006/customXml" ds:itemID="{824EEB9C-1B49-4E67-9471-08C7175C470C}"/>
</file>

<file path=customXml/itemProps2.xml><?xml version="1.0" encoding="utf-8"?>
<ds:datastoreItem xmlns:ds="http://schemas.openxmlformats.org/officeDocument/2006/customXml" ds:itemID="{1267DEF4-3708-4CC6-AF08-742C8269FECA}"/>
</file>

<file path=customXml/itemProps3.xml><?xml version="1.0" encoding="utf-8"?>
<ds:datastoreItem xmlns:ds="http://schemas.openxmlformats.org/officeDocument/2006/customXml" ds:itemID="{8D60D6A4-56D8-48FD-A907-C85DCBC2FA43}"/>
</file>

<file path=customXml/itemProps4.xml><?xml version="1.0" encoding="utf-8"?>
<ds:datastoreItem xmlns:ds="http://schemas.openxmlformats.org/officeDocument/2006/customXml" ds:itemID="{21AAA587-0D2F-4C54-8272-E85659426A48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Wilson</dc:creator>
  <cp:lastModifiedBy>Melissa Wilson</cp:lastModifiedBy>
  <cp:revision>1</cp:revision>
  <dcterms:created xsi:type="dcterms:W3CDTF">2023-03-09T20:30:36Z</dcterms:created>
  <dcterms:modified xsi:type="dcterms:W3CDTF">2023-03-09T20:31:49Z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0x01010048F2798158E7F246A0AF917D4B611F6E</vt:lpwstr>
  </property>
  <property fmtid="{D5CDD505-2E9C-101B-9397-08002B2CF9AE}" pid="3" name="_dlc_DocIdItemGuid">
    <vt:lpwstr>ea49c303-9e40-42d9-9170-dd1f53e588e8</vt:lpwstr>
  </property>
</Properties>
</file>