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ADA0-F1AA-36AD-5F02-08F741AF7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D01C-952B-CDF9-6B36-E4263C13B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24A12-2BD4-A0DF-5EAC-B6E066EA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E3190-AA97-884A-A8F7-417C1425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95A37-23DF-7C9D-796E-41A263D7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0F71-08AF-9DE3-E8AA-3CC2627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831B3-5BF3-19A5-39C8-297931EE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A3FCB-3F58-83FD-73A4-0BEE9A3C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6C80-76EC-4C66-63EC-B8D8309F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CA39D-2F99-6E87-DE1D-D752814D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5FD09-FFDC-36C1-51D3-7C6166704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1EBA-D3DF-9872-5713-93A3E0CF2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7F82-D655-5EC3-6D50-BA67588E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9B6BC-5BD1-E555-A620-DA52EA22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89200-CA50-200F-E144-D86F180E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A229-5C1F-7557-5EEE-EBE1F6D9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6B19-9321-DD7D-64B5-CC0FC7C8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707D-9031-04BA-BAEA-DAD4B4E7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5DA0-589F-260C-7B96-16AAF1CF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2D152-34B8-97F5-5B4F-E4130F5F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98B3-564B-F26E-29C9-1B184DD9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F4FDF-2330-2852-51D6-3671F4CF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BC05-301E-D86D-C583-C0FAAB87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8650-A9FE-96B1-5A1A-CFFBA9B4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F8F2-B9D0-8281-8EAE-32A171EF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3D51-8EC3-55CE-2C2A-DCE8C319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959A-0AE0-8100-CB7D-F83F5969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BE83-072F-2077-65CE-1C4EDF6D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1CD4-E386-765C-7C86-60EF16F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1F1F0-D17C-A04B-9C9B-CE804E7A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29DAF-5C31-7881-844B-2B0DD1F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D541-7646-585D-B9A3-9ACCE516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22A73-C763-6A28-9575-4FA5F100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0CC49-65C0-4EF2-4E5D-E3E4CCBC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95076-C0A0-EA8E-27A3-BAD9156CA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F793A-42C9-6DE3-E5D2-B30A2C17D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36E59-1903-D387-E60D-0BF7EAE4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EC9A1-A994-69C0-FD0B-55B5429F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B85A1-9701-ED72-3D01-2B9ADBBA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253A-8673-2F93-D1FA-CD4ECC14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C80F-33E0-6747-7E5C-FA911A73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BBAA8-9C35-84C4-BB10-B295D7E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58087-8826-E2B4-43CA-37D4722D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666D9-E5C3-73D0-643C-7AFF7919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AF439-E80E-56BF-84FF-97DEB7A2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90B4-0307-C017-328B-CC8864F1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AB1E-C77A-E2EE-FF6C-20D98762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6555-B068-9B3F-D05F-ED3F82BA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19BE9-B97B-1BF7-CB77-F2A39D5E6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7E7C-8F1C-2CDE-D539-D37E1A51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47034-136E-4E4F-81CB-812868EF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87F5E-DF8D-EC1A-C8AC-7F0CE05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55AE-617A-040D-E410-74A9414D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235D1-A6A8-1A8A-D3ED-95E80B8E3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9DF0-8A17-4DE4-B062-4AC7CFF30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55AE3-72AB-9CAE-30C4-872E72B7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F55A3-B912-DB6A-A5E1-88DAB6E5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42C9D-9604-CF6E-03E0-26BBB4D1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D5DB2-DE30-0AA0-C1D2-38424488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2C00-F369-398D-76A7-E833FCB7E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897E5-2274-B20A-AAE2-D92BC08B9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900D-D740-E24B-80FE-ECEFE460D5C9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5620F-0744-77A0-B74E-A23214D51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2193-FE54-7CDE-A3F8-FF741435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6240-857F-A344-A440-BB102818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A92D2-4A3A-1679-71AF-15C28B6D0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1" t="2300" r="496" b="7084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B90B920-3074-67CB-7472-89ED9A53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2798158E7F246A0AF917D4B611F6E" ma:contentTypeVersion="16" ma:contentTypeDescription="Create a new document." ma:contentTypeScope="" ma:versionID="0718a38830c3717c37a2fb33c961a185">
  <xsd:schema xmlns:xsd="http://www.w3.org/2001/XMLSchema" xmlns:xs="http://www.w3.org/2001/XMLSchema" xmlns:p="http://schemas.microsoft.com/office/2006/metadata/properties" xmlns:ns2="483ddff2-9b2b-4368-b8cd-378ac60c41e5" xmlns:ns3="1748121e-0941-49be-a1be-16d9fb5665be" targetNamespace="http://schemas.microsoft.com/office/2006/metadata/properties" ma:root="true" ma:fieldsID="7d719819c027b865f5020736794b211d" ns2:_="" ns3:_="">
    <xsd:import namespace="483ddff2-9b2b-4368-b8cd-378ac60c41e5"/>
    <xsd:import namespace="1748121e-0941-49be-a1be-16d9fb5665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ff2-9b2b-4368-b8cd-378ac60c41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9be6f66-3e0c-428f-969d-6094a384d721}" ma:internalName="TaxCatchAll" ma:showField="CatchAllData" ma:web="483ddff2-9b2b-4368-b8cd-378ac60c4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8121e-0941-49be-a1be-16d9fb566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82455f3-2cb7-495f-aa72-87a21e17d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83ddff2-9b2b-4368-b8cd-378ac60c41e5">AQU3VKAFUFY6-525855781-140351</_dlc_DocId>
    <_dlc_DocIdUrl xmlns="483ddff2-9b2b-4368-b8cd-378ac60c41e5">
      <Url>https://amr.sharepoint.com/sites/amrfiles/_layouts/15/DocIdRedir.aspx?ID=AQU3VKAFUFY6-525855781-140351</Url>
      <Description>AQU3VKAFUFY6-525855781-140351</Description>
    </_dlc_DocIdUrl>
    <TaxCatchAll xmlns="483ddff2-9b2b-4368-b8cd-378ac60c41e5" xsi:nil="true"/>
    <lcf76f155ced4ddcb4097134ff3c332f xmlns="1748121e-0941-49be-a1be-16d9fb5665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68841-E2F9-4C0A-AA62-717F6DDCA95A}"/>
</file>

<file path=customXml/itemProps2.xml><?xml version="1.0" encoding="utf-8"?>
<ds:datastoreItem xmlns:ds="http://schemas.openxmlformats.org/officeDocument/2006/customXml" ds:itemID="{26EC6243-D559-415F-8F22-41D2CA58CE96}"/>
</file>

<file path=customXml/itemProps3.xml><?xml version="1.0" encoding="utf-8"?>
<ds:datastoreItem xmlns:ds="http://schemas.openxmlformats.org/officeDocument/2006/customXml" ds:itemID="{8B624BB5-B436-403D-87E1-849A9E38C608}"/>
</file>

<file path=customXml/itemProps4.xml><?xml version="1.0" encoding="utf-8"?>
<ds:datastoreItem xmlns:ds="http://schemas.openxmlformats.org/officeDocument/2006/customXml" ds:itemID="{0544BCA6-BC88-4325-80C3-D95C119D4C55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Allison</dc:creator>
  <cp:lastModifiedBy>DeLaine Bender</cp:lastModifiedBy>
  <cp:revision>4</cp:revision>
  <dcterms:created xsi:type="dcterms:W3CDTF">2022-07-20T13:04:59Z</dcterms:created>
  <dcterms:modified xsi:type="dcterms:W3CDTF">2022-07-20T17:12:37Z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0x01010048F2798158E7F246A0AF917D4B611F6E</vt:lpwstr>
  </property>
  <property fmtid="{D5CDD505-2E9C-101B-9397-08002B2CF9AE}" pid="3" name="_dlc_DocIdItemGuid">
    <vt:lpwstr>bf6b5869-cdbc-4c37-9eb2-840eb3a41210</vt:lpwstr>
  </property>
</Properties>
</file>