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75AF"/>
    <a:srgbClr val="78A2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microsoft.com/office/2016/11/relationships/changesInfo" Target="changesInfos/changesInfo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lissa Wilson" userId="3755a73b-cd78-4606-8637-c42e33079068" providerId="ADAL" clId="{9360AA55-DC83-4E38-B5A1-6DD6232C9345}"/>
    <pc:docChg chg="modSld">
      <pc:chgData name="Melissa Wilson" userId="3755a73b-cd78-4606-8637-c42e33079068" providerId="ADAL" clId="{9360AA55-DC83-4E38-B5A1-6DD6232C9345}" dt="2021-09-13T20:39:27.569" v="12" actId="1076"/>
      <pc:docMkLst>
        <pc:docMk/>
      </pc:docMkLst>
      <pc:sldChg chg="modSp mod">
        <pc:chgData name="Melissa Wilson" userId="3755a73b-cd78-4606-8637-c42e33079068" providerId="ADAL" clId="{9360AA55-DC83-4E38-B5A1-6DD6232C9345}" dt="2021-09-13T20:39:27.569" v="12" actId="1076"/>
        <pc:sldMkLst>
          <pc:docMk/>
          <pc:sldMk cId="92282174" sldId="256"/>
        </pc:sldMkLst>
        <pc:spChg chg="mod">
          <ac:chgData name="Melissa Wilson" userId="3755a73b-cd78-4606-8637-c42e33079068" providerId="ADAL" clId="{9360AA55-DC83-4E38-B5A1-6DD6232C9345}" dt="2021-09-13T20:39:14.244" v="9" actId="1076"/>
          <ac:spMkLst>
            <pc:docMk/>
            <pc:sldMk cId="92282174" sldId="256"/>
            <ac:spMk id="30" creationId="{34C3F4C0-260C-48C0-A364-DD9006BF74C4}"/>
          </ac:spMkLst>
        </pc:spChg>
        <pc:spChg chg="mod">
          <ac:chgData name="Melissa Wilson" userId="3755a73b-cd78-4606-8637-c42e33079068" providerId="ADAL" clId="{9360AA55-DC83-4E38-B5A1-6DD6232C9345}" dt="2021-09-13T20:39:19.235" v="10" actId="1076"/>
          <ac:spMkLst>
            <pc:docMk/>
            <pc:sldMk cId="92282174" sldId="256"/>
            <ac:spMk id="37" creationId="{1FCE785C-640E-4F3B-9897-FAB67DA46678}"/>
          </ac:spMkLst>
        </pc:spChg>
        <pc:picChg chg="mod">
          <ac:chgData name="Melissa Wilson" userId="3755a73b-cd78-4606-8637-c42e33079068" providerId="ADAL" clId="{9360AA55-DC83-4E38-B5A1-6DD6232C9345}" dt="2021-09-13T20:38:58.997" v="5" actId="1076"/>
          <ac:picMkLst>
            <pc:docMk/>
            <pc:sldMk cId="92282174" sldId="256"/>
            <ac:picMk id="13" creationId="{74FEAABE-0BE7-41FC-AE98-B70087925E64}"/>
          </ac:picMkLst>
        </pc:picChg>
        <pc:picChg chg="mod">
          <ac:chgData name="Melissa Wilson" userId="3755a73b-cd78-4606-8637-c42e33079068" providerId="ADAL" clId="{9360AA55-DC83-4E38-B5A1-6DD6232C9345}" dt="2021-09-13T20:39:27.569" v="12" actId="1076"/>
          <ac:picMkLst>
            <pc:docMk/>
            <pc:sldMk cId="92282174" sldId="256"/>
            <ac:picMk id="36" creationId="{C2FBE37E-4F30-40E0-A7CF-285903C32B9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BCDCD-C87B-4963-93E9-947867CC26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79F1F7-64CD-4A42-A736-067D3280CC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1CCD22-F2FC-4491-8836-5FC58D115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75DB-B063-4B70-8A52-C55C629C879E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A3B0B5-656A-430A-A7F2-C6DA229AC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6DDE20-1555-4E68-A025-65C2423A5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A4F2E-8DCD-46DF-9E93-630735EDC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390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A4361-B540-4CAA-86B8-788667ECB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FEF6C4-1E77-4BD1-802B-7AAC391213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4559EC-5BDD-4F6E-8645-1601AE03A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75DB-B063-4B70-8A52-C55C629C879E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12C0A3-1308-4611-8F9E-4F018FEBE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38401E-131B-4C34-B5D5-47AFEB202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A4F2E-8DCD-46DF-9E93-630735EDC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687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6F1EB9-82FB-4B84-A076-9BBB2BDF0C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E54D67-AF0F-4C98-9580-D6BEF9C2A7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4A15B-7BB5-40A8-912B-33188A6AD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75DB-B063-4B70-8A52-C55C629C879E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B9253E-6DC7-4B36-B44F-579DB1B40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2DD5C0-84EF-43D1-9BD4-E651BD149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A4F2E-8DCD-46DF-9E93-630735EDC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939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4627F-AC44-4D26-BA6D-8CDE00191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CE1130-1A32-4C7F-A7F2-A73A8F20A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4002D7-32C5-4076-B098-2139D0B30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75DB-B063-4B70-8A52-C55C629C879E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4F837B-3DF4-401E-A05C-DECCEE2AC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7094DE-0609-468A-9A73-45C3B68E8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A4F2E-8DCD-46DF-9E93-630735EDC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77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F420F-8BA6-4EDB-BBF0-592FCCC57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AD7386-DBE2-4BC6-BEB2-B8773D7187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833BDC-BECA-4692-AD3C-28CB67CB2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75DB-B063-4B70-8A52-C55C629C879E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2B340E-5536-4286-BB66-EE3439889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6A8649-0B1F-49EF-9425-6D20D6EBA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A4F2E-8DCD-46DF-9E93-630735EDC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323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5525B-C70C-4E68-86D1-AD26F9153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1C6F2-7E1B-4297-90CA-BF17BC78F7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986227-2317-476D-A460-E0B4340675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4132A3-5191-4AFF-93FF-98AE5938B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75DB-B063-4B70-8A52-C55C629C879E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D2304E-DD2A-4E52-A6D6-7C2EA0C2E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CB957E-0154-487A-9789-28D8A65EC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A4F2E-8DCD-46DF-9E93-630735EDC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733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8B608-FEE4-41F8-996A-A34B98DE2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180881-B59D-4A60-B9BC-076F06A382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37F627-2192-4701-9305-5CEB171D6D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B994C4-C970-40A4-ACA9-5E00A2FC34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68C1A9-9217-4322-9364-BA6A96A5A0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ED836C-C2E8-4ACA-9957-8772ACBC7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75DB-B063-4B70-8A52-C55C629C879E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FBE762-DC8B-4603-B1C8-5AD1521C4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4BFA0F-0B79-4CB0-8599-57E531C73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A4F2E-8DCD-46DF-9E93-630735EDC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642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BF4F-419D-40CA-9EEE-2BF5B9A9F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441100-C85C-41C1-A12D-716695F70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75DB-B063-4B70-8A52-C55C629C879E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86CA6C-072B-4CA2-98EE-B322E0472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6BF6CD-8466-4697-BB8D-51AD9E012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A4F2E-8DCD-46DF-9E93-630735EDC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679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BA1040-E02A-4D7E-A5B1-D44A5ED69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75DB-B063-4B70-8A52-C55C629C879E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48170B-F378-4483-8F52-3DD481303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C44153-4768-430D-8C3B-4CCE43DE1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A4F2E-8DCD-46DF-9E93-630735EDC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860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28DB2-CBB7-46EE-BFF8-ADB27949A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89290E-9CC5-429C-B292-264D9E72F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D8EC60-E435-4285-98FD-05876FA6DE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BE915C-32FF-48B4-9D07-1DB2442DE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75DB-B063-4B70-8A52-C55C629C879E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111C39-3DAE-41A4-9B51-F1B9FC773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46569C-5A38-4D45-8F87-A02ED5D23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A4F2E-8DCD-46DF-9E93-630735EDC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384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627D9-1F69-4DC1-99AA-2E57BBC5D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A12020-DAEC-421F-9A94-ADFFFE3027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E11D23-51C8-4245-8BF3-BF57ABCC60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B062BA-7AD2-477E-BCCD-05E4B1C9A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75DB-B063-4B70-8A52-C55C629C879E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C34D12-0120-4026-8A9F-F7A2A5149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73F986-683B-4678-B9B8-4E3F3FAE7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A4F2E-8DCD-46DF-9E93-630735EDC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394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B2F974-186B-4AD8-9D31-505EC46A2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8F7518-0474-485F-BED0-2513091E2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7C8858-07FC-4B77-9887-B257470E3A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A75DB-B063-4B70-8A52-C55C629C879E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D2E68-4CDE-4D99-B832-092B87B85E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623986-F679-4AA4-8E51-3906A7C905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A4F2E-8DCD-46DF-9E93-630735EDC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276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E6A7A4-96C8-422E-B039-DD21E0362CB9}"/>
              </a:ext>
            </a:extLst>
          </p:cNvPr>
          <p:cNvSpPr/>
          <p:nvPr/>
        </p:nvSpPr>
        <p:spPr>
          <a:xfrm>
            <a:off x="-166399" y="1433853"/>
            <a:ext cx="2319529" cy="5424147"/>
          </a:xfrm>
          <a:prstGeom prst="rect">
            <a:avLst/>
          </a:prstGeom>
          <a:solidFill>
            <a:srgbClr val="78A2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6F5375E-AE24-4036-96A7-36A39C6089B5}"/>
              </a:ext>
            </a:extLst>
          </p:cNvPr>
          <p:cNvSpPr txBox="1"/>
          <p:nvPr/>
        </p:nvSpPr>
        <p:spPr>
          <a:xfrm rot="16200000">
            <a:off x="-2083526" y="4203702"/>
            <a:ext cx="57345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SAVE THE DATE 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561369A-410A-4948-ACB7-8C44BFB046FC}"/>
              </a:ext>
            </a:extLst>
          </p:cNvPr>
          <p:cNvCxnSpPr/>
          <p:nvPr/>
        </p:nvCxnSpPr>
        <p:spPr>
          <a:xfrm>
            <a:off x="1399090" y="3429000"/>
            <a:ext cx="0" cy="1920240"/>
          </a:xfrm>
          <a:prstGeom prst="line">
            <a:avLst/>
          </a:prstGeom>
          <a:ln w="984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7D4B3B84-15B2-468D-A6DF-F7A2F3DBF485}"/>
              </a:ext>
            </a:extLst>
          </p:cNvPr>
          <p:cNvSpPr txBox="1"/>
          <p:nvPr/>
        </p:nvSpPr>
        <p:spPr>
          <a:xfrm>
            <a:off x="2634017" y="98476"/>
            <a:ext cx="820230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0B75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SOAP 2022</a:t>
            </a:r>
            <a:br>
              <a:rPr lang="en-US" sz="5400" b="1" dirty="0">
                <a:solidFill>
                  <a:srgbClr val="0B75A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5400" b="1" dirty="0">
                <a:solidFill>
                  <a:srgbClr val="0B75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Annual Meeting 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6A22A75-3678-4511-88BE-7BE92C85FBD5}"/>
              </a:ext>
            </a:extLst>
          </p:cNvPr>
          <p:cNvSpPr/>
          <p:nvPr/>
        </p:nvSpPr>
        <p:spPr>
          <a:xfrm>
            <a:off x="1981836" y="3836977"/>
            <a:ext cx="4108255" cy="2263572"/>
          </a:xfrm>
          <a:prstGeom prst="rect">
            <a:avLst/>
          </a:prstGeom>
          <a:solidFill>
            <a:srgbClr val="78A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A picture containing text, sky, outdoor, aircraft&#10;&#10;Description automatically generated">
            <a:extLst>
              <a:ext uri="{FF2B5EF4-FFF2-40B4-BE49-F238E27FC236}">
                <a16:creationId xmlns:a16="http://schemas.microsoft.com/office/drawing/2014/main" id="{74FEAABE-0BE7-41FC-AE98-B70087925E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245" y="1870921"/>
            <a:ext cx="5442614" cy="2721307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2B3C6D0A-07B0-4F06-9A2D-3FC30EAC2C52}"/>
              </a:ext>
            </a:extLst>
          </p:cNvPr>
          <p:cNvSpPr txBox="1"/>
          <p:nvPr/>
        </p:nvSpPr>
        <p:spPr>
          <a:xfrm>
            <a:off x="2341857" y="4666441"/>
            <a:ext cx="331996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0B75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CHICAGO</a:t>
            </a:r>
          </a:p>
          <a:p>
            <a:pPr algn="ctr"/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#SOAPAM2022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4C3F4C0-260C-48C0-A364-DD9006BF74C4}"/>
              </a:ext>
            </a:extLst>
          </p:cNvPr>
          <p:cNvSpPr txBox="1"/>
          <p:nvPr/>
        </p:nvSpPr>
        <p:spPr>
          <a:xfrm>
            <a:off x="7716604" y="3711259"/>
            <a:ext cx="489886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 </a:t>
            </a:r>
            <a:r>
              <a:rPr lang="en-US" sz="3200" b="1" dirty="0">
                <a:solidFill>
                  <a:srgbClr val="0B75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11-15, 2022</a:t>
            </a:r>
          </a:p>
          <a:p>
            <a:r>
              <a:rPr lang="en-US" sz="3200" b="1" dirty="0">
                <a:solidFill>
                  <a:srgbClr val="0B75A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Chicago Hilton Hotel </a:t>
            </a:r>
          </a:p>
          <a:p>
            <a:endParaRPr lang="en-US" sz="1600" b="1" dirty="0"/>
          </a:p>
          <a:p>
            <a:pPr algn="r"/>
            <a:endParaRPr lang="en-US" sz="2000" b="1" dirty="0">
              <a:solidFill>
                <a:srgbClr val="0B75AF"/>
              </a:solidFill>
            </a:endParaRPr>
          </a:p>
        </p:txBody>
      </p:sp>
      <p:pic>
        <p:nvPicPr>
          <p:cNvPr id="36" name="Picture 35" descr="A close-up of a dollar bill&#10;&#10;Description automatically generated with medium confidence">
            <a:extLst>
              <a:ext uri="{FF2B5EF4-FFF2-40B4-BE49-F238E27FC236}">
                <a16:creationId xmlns:a16="http://schemas.microsoft.com/office/drawing/2014/main" id="{C2FBE37E-4F30-40E0-A7CF-285903C32B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9608" y="5139736"/>
            <a:ext cx="2229203" cy="960813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1FCE785C-640E-4F3B-9897-FAB67DA46678}"/>
              </a:ext>
            </a:extLst>
          </p:cNvPr>
          <p:cNvSpPr txBox="1"/>
          <p:nvPr/>
        </p:nvSpPr>
        <p:spPr>
          <a:xfrm>
            <a:off x="10475802" y="6100549"/>
            <a:ext cx="12555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B75AF"/>
                </a:solidFill>
              </a:rPr>
              <a:t>soap.org</a:t>
            </a:r>
          </a:p>
        </p:txBody>
      </p:sp>
    </p:spTree>
    <p:extLst>
      <p:ext uri="{BB962C8B-B14F-4D97-AF65-F5344CB8AC3E}">
        <p14:creationId xmlns:p14="http://schemas.microsoft.com/office/powerpoint/2010/main" val="92282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83ddff2-9b2b-4368-b8cd-378ac60c41e5">AQU3VKAFUFY6-525855781-131668</_dlc_DocId>
    <_dlc_DocIdUrl xmlns="483ddff2-9b2b-4368-b8cd-378ac60c41e5">
      <Url>https://amr.sharepoint.com/sites/amrfiles/_layouts/15/DocIdRedir.aspx?ID=AQU3VKAFUFY6-525855781-131668</Url>
      <Description>AQU3VKAFUFY6-525855781-131668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F2798158E7F246A0AF917D4B611F6E" ma:contentTypeVersion="13" ma:contentTypeDescription="Create a new document." ma:contentTypeScope="" ma:versionID="1394b5d754614888bf34645ff544ef84">
  <xsd:schema xmlns:xsd="http://www.w3.org/2001/XMLSchema" xmlns:xs="http://www.w3.org/2001/XMLSchema" xmlns:p="http://schemas.microsoft.com/office/2006/metadata/properties" xmlns:ns2="483ddff2-9b2b-4368-b8cd-378ac60c41e5" xmlns:ns3="1748121e-0941-49be-a1be-16d9fb5665be" targetNamespace="http://schemas.microsoft.com/office/2006/metadata/properties" ma:root="true" ma:fieldsID="3207c5e6bcae649ebb48d842b8408551" ns2:_="" ns3:_="">
    <xsd:import namespace="483ddff2-9b2b-4368-b8cd-378ac60c41e5"/>
    <xsd:import namespace="1748121e-0941-49be-a1be-16d9fb5665be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2:SharedWithUsers" minOccurs="0"/>
                <xsd:element ref="ns2:SharedWithDetail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3ddff2-9b2b-4368-b8cd-378ac60c41e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48121e-0941-49be-a1be-16d9fb5665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A40BD3A-C5E9-4F8F-BA61-CBA6FCAC15A7}">
  <ds:schemaRefs>
    <ds:schemaRef ds:uri="http://schemas.microsoft.com/office/2006/metadata/properties"/>
    <ds:schemaRef ds:uri="http://schemas.microsoft.com/office/infopath/2007/PartnerControls"/>
    <ds:schemaRef ds:uri="483ddff2-9b2b-4368-b8cd-378ac60c41e5"/>
  </ds:schemaRefs>
</ds:datastoreItem>
</file>

<file path=customXml/itemProps2.xml><?xml version="1.0" encoding="utf-8"?>
<ds:datastoreItem xmlns:ds="http://schemas.openxmlformats.org/officeDocument/2006/customXml" ds:itemID="{FD658373-2518-4E4D-A651-CD59A8941AE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BE014C2-3FDD-48CE-9710-37579D7D2B4A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B92568DA-B927-481E-9F75-7BD8A87991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3ddff2-9b2b-4368-b8cd-378ac60c41e5"/>
    <ds:schemaRef ds:uri="1748121e-0941-49be-a1be-16d9fb5665b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22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Wilson</dc:creator>
  <cp:lastModifiedBy>Melissa Wilson</cp:lastModifiedBy>
  <cp:revision>1</cp:revision>
  <dcterms:created xsi:type="dcterms:W3CDTF">2021-09-13T18:57:33Z</dcterms:created>
  <dcterms:modified xsi:type="dcterms:W3CDTF">2021-09-13T20:39:42Z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0x01010048F2798158E7F246A0AF917D4B611F6E</vt:lpwstr>
  </property>
  <property fmtid="{D5CDD505-2E9C-101B-9397-08002B2CF9AE}" pid="3" name="_dlc_DocIdItemGuid">
    <vt:lpwstr>93ac85b2-4be7-42ba-8cc7-3e82c2f3af21</vt:lpwstr>
  </property>
</Properties>
</file>