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BEB6"/>
    <a:srgbClr val="2E9EB2"/>
    <a:srgbClr val="0B75AF"/>
    <a:srgbClr val="78A2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84225C-B64E-4404-B60D-4C89BE2B5AFA}" v="6" dt="2021-11-22T21:49:47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Wilson" userId="3755a73b-cd78-4606-8637-c42e33079068" providerId="ADAL" clId="{F784225C-B64E-4404-B60D-4C89BE2B5AFA}"/>
    <pc:docChg chg="undo custSel modSld">
      <pc:chgData name="Melissa Wilson" userId="3755a73b-cd78-4606-8637-c42e33079068" providerId="ADAL" clId="{F784225C-B64E-4404-B60D-4C89BE2B5AFA}" dt="2021-11-22T21:49:47.018" v="23" actId="931"/>
      <pc:docMkLst>
        <pc:docMk/>
      </pc:docMkLst>
      <pc:sldChg chg="addSp delSp modSp mod">
        <pc:chgData name="Melissa Wilson" userId="3755a73b-cd78-4606-8637-c42e33079068" providerId="ADAL" clId="{F784225C-B64E-4404-B60D-4C89BE2B5AFA}" dt="2021-11-22T21:49:47.018" v="23" actId="931"/>
        <pc:sldMkLst>
          <pc:docMk/>
          <pc:sldMk cId="1954670263" sldId="258"/>
        </pc:sldMkLst>
        <pc:spChg chg="mod">
          <ac:chgData name="Melissa Wilson" userId="3755a73b-cd78-4606-8637-c42e33079068" providerId="ADAL" clId="{F784225C-B64E-4404-B60D-4C89BE2B5AFA}" dt="2021-11-22T21:49:43.798" v="16" actId="1076"/>
          <ac:spMkLst>
            <pc:docMk/>
            <pc:sldMk cId="1954670263" sldId="258"/>
            <ac:spMk id="6" creationId="{DAAACF14-B000-424C-9175-E4900B86E9C2}"/>
          </ac:spMkLst>
        </pc:spChg>
        <pc:spChg chg="add del mod">
          <ac:chgData name="Melissa Wilson" userId="3755a73b-cd78-4606-8637-c42e33079068" providerId="ADAL" clId="{F784225C-B64E-4404-B60D-4C89BE2B5AFA}" dt="2021-11-22T21:49:46.361" v="21" actId="21"/>
          <ac:spMkLst>
            <pc:docMk/>
            <pc:sldMk cId="1954670263" sldId="258"/>
            <ac:spMk id="8" creationId="{AFC5267B-A2B6-431C-9436-57B6C1ECF82E}"/>
          </ac:spMkLst>
        </pc:spChg>
        <pc:spChg chg="add del">
          <ac:chgData name="Melissa Wilson" userId="3755a73b-cd78-4606-8637-c42e33079068" providerId="ADAL" clId="{F784225C-B64E-4404-B60D-4C89BE2B5AFA}" dt="2021-11-22T21:49:47.018" v="23" actId="931"/>
          <ac:spMkLst>
            <pc:docMk/>
            <pc:sldMk cId="1954670263" sldId="258"/>
            <ac:spMk id="9" creationId="{34CA8A79-69C0-422F-A64F-9122E4AAB4F4}"/>
          </ac:spMkLst>
        </pc:spChg>
        <pc:spChg chg="mod">
          <ac:chgData name="Melissa Wilson" userId="3755a73b-cd78-4606-8637-c42e33079068" providerId="ADAL" clId="{F784225C-B64E-4404-B60D-4C89BE2B5AFA}" dt="2021-11-22T21:49:19.101" v="12"/>
          <ac:spMkLst>
            <pc:docMk/>
            <pc:sldMk cId="1954670263" sldId="258"/>
            <ac:spMk id="12" creationId="{94AA3F58-072F-4A55-93EE-5E144FEEC797}"/>
          </ac:spMkLst>
        </pc:spChg>
        <pc:grpChg chg="add del mod">
          <ac:chgData name="Melissa Wilson" userId="3755a73b-cd78-4606-8637-c42e33079068" providerId="ADAL" clId="{F784225C-B64E-4404-B60D-4C89BE2B5AFA}" dt="2021-11-22T21:49:43.964" v="17"/>
          <ac:grpSpMkLst>
            <pc:docMk/>
            <pc:sldMk cId="1954670263" sldId="258"/>
            <ac:grpSpMk id="11" creationId="{CDC0454F-FA99-4F23-9A09-025765D49BEA}"/>
          </ac:grpSpMkLst>
        </pc:grpChg>
        <pc:picChg chg="mod">
          <ac:chgData name="Melissa Wilson" userId="3755a73b-cd78-4606-8637-c42e33079068" providerId="ADAL" clId="{F784225C-B64E-4404-B60D-4C89BE2B5AFA}" dt="2021-11-22T21:49:47.018" v="23" actId="931"/>
          <ac:picMkLst>
            <pc:docMk/>
            <pc:sldMk cId="1954670263" sldId="258"/>
            <ac:picMk id="4" creationId="{0E949BA3-5DC5-4183-A118-13F91E57B5E4}"/>
          </ac:picMkLst>
        </pc:picChg>
        <pc:picChg chg="add del mod">
          <ac:chgData name="Melissa Wilson" userId="3755a73b-cd78-4606-8637-c42e33079068" providerId="ADAL" clId="{F784225C-B64E-4404-B60D-4C89BE2B5AFA}" dt="2021-11-22T21:49:47.018" v="23" actId="931"/>
          <ac:picMkLst>
            <pc:docMk/>
            <pc:sldMk cId="1954670263" sldId="258"/>
            <ac:picMk id="5" creationId="{6CBD6ABC-DBC4-46D6-ACAF-D6E4738EAE18}"/>
          </ac:picMkLst>
        </pc:picChg>
        <pc:picChg chg="add del mod">
          <ac:chgData name="Melissa Wilson" userId="3755a73b-cd78-4606-8637-c42e33079068" providerId="ADAL" clId="{F784225C-B64E-4404-B60D-4C89BE2B5AFA}" dt="2021-11-22T21:49:45.761" v="20"/>
          <ac:picMkLst>
            <pc:docMk/>
            <pc:sldMk cId="1954670263" sldId="258"/>
            <ac:picMk id="10" creationId="{175D06E2-587A-4BD2-A824-48B56CDD1F71}"/>
          </ac:picMkLst>
        </pc:picChg>
        <pc:picChg chg="mod">
          <ac:chgData name="Melissa Wilson" userId="3755a73b-cd78-4606-8637-c42e33079068" providerId="ADAL" clId="{F784225C-B64E-4404-B60D-4C89BE2B5AFA}" dt="2021-11-22T21:49:19.101" v="12"/>
          <ac:picMkLst>
            <pc:docMk/>
            <pc:sldMk cId="1954670263" sldId="258"/>
            <ac:picMk id="13" creationId="{38D0CADA-FA24-4535-B659-22CA6D4CB62A}"/>
          </ac:picMkLst>
        </pc:picChg>
      </pc:sldChg>
      <pc:sldChg chg="modSp mod">
        <pc:chgData name="Melissa Wilson" userId="3755a73b-cd78-4606-8637-c42e33079068" providerId="ADAL" clId="{F784225C-B64E-4404-B60D-4C89BE2B5AFA}" dt="2021-11-22T21:49:45.366" v="19" actId="1076"/>
        <pc:sldMkLst>
          <pc:docMk/>
          <pc:sldMk cId="2570613538" sldId="259"/>
        </pc:sldMkLst>
        <pc:grpChg chg="mod">
          <ac:chgData name="Melissa Wilson" userId="3755a73b-cd78-4606-8637-c42e33079068" providerId="ADAL" clId="{F784225C-B64E-4404-B60D-4C89BE2B5AFA}" dt="2021-11-22T21:49:45.366" v="19" actId="1076"/>
          <ac:grpSpMkLst>
            <pc:docMk/>
            <pc:sldMk cId="2570613538" sldId="259"/>
            <ac:grpSpMk id="12" creationId="{A9CF5DE2-C252-40FE-A55B-56A3A917B8DF}"/>
          </ac:grpSpMkLst>
        </pc:grpChg>
      </pc:sldChg>
    </pc:docChg>
  </pc:docChgLst>
  <pc:docChgLst>
    <pc:chgData name="Julie Pelstring" userId="ef136e52-a3cf-4080-8aa6-e8715851fa04" providerId="ADAL" clId="{7BB52DE5-F172-4019-B0B3-AD93484B258F}"/>
    <pc:docChg chg="undo custSel addSld delSld modSld">
      <pc:chgData name="Julie Pelstring" userId="ef136e52-a3cf-4080-8aa6-e8715851fa04" providerId="ADAL" clId="{7BB52DE5-F172-4019-B0B3-AD93484B258F}" dt="2021-02-18T20:57:34.883" v="214" actId="478"/>
      <pc:docMkLst>
        <pc:docMk/>
      </pc:docMkLst>
      <pc:sldChg chg="addSp delSp modSp del mod">
        <pc:chgData name="Julie Pelstring" userId="ef136e52-a3cf-4080-8aa6-e8715851fa04" providerId="ADAL" clId="{7BB52DE5-F172-4019-B0B3-AD93484B258F}" dt="2021-02-17T22:31:30.299" v="152" actId="47"/>
        <pc:sldMkLst>
          <pc:docMk/>
          <pc:sldMk cId="1928567714" sldId="256"/>
        </pc:sldMkLst>
        <pc:spChg chg="mod">
          <ac:chgData name="Julie Pelstring" userId="ef136e52-a3cf-4080-8aa6-e8715851fa04" providerId="ADAL" clId="{7BB52DE5-F172-4019-B0B3-AD93484B258F}" dt="2021-02-17T22:27:06.408" v="16" actId="20577"/>
          <ac:spMkLst>
            <pc:docMk/>
            <pc:sldMk cId="1928567714" sldId="256"/>
            <ac:spMk id="2" creationId="{2188883C-FA9F-414C-91B9-B0036C43CE65}"/>
          </ac:spMkLst>
        </pc:spChg>
        <pc:picChg chg="add mod modCrop">
          <ac:chgData name="Julie Pelstring" userId="ef136e52-a3cf-4080-8aa6-e8715851fa04" providerId="ADAL" clId="{7BB52DE5-F172-4019-B0B3-AD93484B258F}" dt="2021-02-17T22:27:01.823" v="7" actId="18131"/>
          <ac:picMkLst>
            <pc:docMk/>
            <pc:sldMk cId="1928567714" sldId="256"/>
            <ac:picMk id="5" creationId="{EEB9933D-F29E-4255-A727-44E79AB9E2AC}"/>
          </ac:picMkLst>
        </pc:picChg>
        <pc:picChg chg="del">
          <ac:chgData name="Julie Pelstring" userId="ef136e52-a3cf-4080-8aa6-e8715851fa04" providerId="ADAL" clId="{7BB52DE5-F172-4019-B0B3-AD93484B258F}" dt="2021-02-17T22:26:00.987" v="0" actId="478"/>
          <ac:picMkLst>
            <pc:docMk/>
            <pc:sldMk cId="1928567714" sldId="256"/>
            <ac:picMk id="6" creationId="{2F25BE8C-B983-4651-AB9E-6D631D24772B}"/>
          </ac:picMkLst>
        </pc:picChg>
      </pc:sldChg>
      <pc:sldChg chg="addSp delSp modSp new mod">
        <pc:chgData name="Julie Pelstring" userId="ef136e52-a3cf-4080-8aa6-e8715851fa04" providerId="ADAL" clId="{7BB52DE5-F172-4019-B0B3-AD93484B258F}" dt="2021-02-18T20:57:34.883" v="214" actId="478"/>
        <pc:sldMkLst>
          <pc:docMk/>
          <pc:sldMk cId="2782784474" sldId="257"/>
        </pc:sldMkLst>
        <pc:spChg chg="mod">
          <ac:chgData name="Julie Pelstring" userId="ef136e52-a3cf-4080-8aa6-e8715851fa04" providerId="ADAL" clId="{7BB52DE5-F172-4019-B0B3-AD93484B258F}" dt="2021-02-17T22:29:59.167" v="77" actId="255"/>
          <ac:spMkLst>
            <pc:docMk/>
            <pc:sldMk cId="2782784474" sldId="257"/>
            <ac:spMk id="2" creationId="{14850E0D-C03C-4C60-917D-281D374489CA}"/>
          </ac:spMkLst>
        </pc:spChg>
        <pc:spChg chg="add mod">
          <ac:chgData name="Julie Pelstring" userId="ef136e52-a3cf-4080-8aa6-e8715851fa04" providerId="ADAL" clId="{7BB52DE5-F172-4019-B0B3-AD93484B258F}" dt="2021-02-18T20:57:31.082" v="213" actId="207"/>
          <ac:spMkLst>
            <pc:docMk/>
            <pc:sldMk cId="2782784474" sldId="257"/>
            <ac:spMk id="4" creationId="{F6F9267C-296C-4D62-AE32-435796A0F7CE}"/>
          </ac:spMkLst>
        </pc:spChg>
        <pc:spChg chg="add del mod">
          <ac:chgData name="Julie Pelstring" userId="ef136e52-a3cf-4080-8aa6-e8715851fa04" providerId="ADAL" clId="{7BB52DE5-F172-4019-B0B3-AD93484B258F}" dt="2021-02-17T22:30:28.087" v="87" actId="478"/>
          <ac:spMkLst>
            <pc:docMk/>
            <pc:sldMk cId="2782784474" sldId="257"/>
            <ac:spMk id="5" creationId="{F244FFA0-FB98-4BD8-8598-10E418EBD625}"/>
          </ac:spMkLst>
        </pc:spChg>
        <pc:spChg chg="add mod">
          <ac:chgData name="Julie Pelstring" userId="ef136e52-a3cf-4080-8aa6-e8715851fa04" providerId="ADAL" clId="{7BB52DE5-F172-4019-B0B3-AD93484B258F}" dt="2021-02-18T20:27:38.552" v="168" actId="14100"/>
          <ac:spMkLst>
            <pc:docMk/>
            <pc:sldMk cId="2782784474" sldId="257"/>
            <ac:spMk id="7" creationId="{BF4BDD17-0950-4C69-9BB7-190B6D6665A7}"/>
          </ac:spMkLst>
        </pc:spChg>
        <pc:picChg chg="add mod">
          <ac:chgData name="Julie Pelstring" userId="ef136e52-a3cf-4080-8aa6-e8715851fa04" providerId="ADAL" clId="{7BB52DE5-F172-4019-B0B3-AD93484B258F}" dt="2021-02-17T22:30:29.733" v="88" actId="1076"/>
          <ac:picMkLst>
            <pc:docMk/>
            <pc:sldMk cId="2782784474" sldId="257"/>
            <ac:picMk id="6" creationId="{60D439DA-8A0A-47E1-B0E0-3B762BE96508}"/>
          </ac:picMkLst>
        </pc:picChg>
        <pc:picChg chg="add del mod">
          <ac:chgData name="Julie Pelstring" userId="ef136e52-a3cf-4080-8aa6-e8715851fa04" providerId="ADAL" clId="{7BB52DE5-F172-4019-B0B3-AD93484B258F}" dt="2021-02-18T20:57:34.883" v="214" actId="478"/>
          <ac:picMkLst>
            <pc:docMk/>
            <pc:sldMk cId="2782784474" sldId="257"/>
            <ac:picMk id="8" creationId="{E21F61BF-8AD7-4597-B4CB-A01E77B4F0BF}"/>
          </ac:picMkLst>
        </pc:picChg>
      </pc:sldChg>
      <pc:sldChg chg="addSp delSp modSp new mod">
        <pc:chgData name="Julie Pelstring" userId="ef136e52-a3cf-4080-8aa6-e8715851fa04" providerId="ADAL" clId="{7BB52DE5-F172-4019-B0B3-AD93484B258F}" dt="2021-02-17T22:32:29.377" v="164" actId="14826"/>
        <pc:sldMkLst>
          <pc:docMk/>
          <pc:sldMk cId="1954670263" sldId="258"/>
        </pc:sldMkLst>
        <pc:spChg chg="del">
          <ac:chgData name="Julie Pelstring" userId="ef136e52-a3cf-4080-8aa6-e8715851fa04" providerId="ADAL" clId="{7BB52DE5-F172-4019-B0B3-AD93484B258F}" dt="2021-02-17T22:31:48.870" v="154"/>
          <ac:spMkLst>
            <pc:docMk/>
            <pc:sldMk cId="1954670263" sldId="258"/>
            <ac:spMk id="3" creationId="{F39E89B7-E1A3-4F01-8894-3BFE7E05B61C}"/>
          </ac:spMkLst>
        </pc:spChg>
        <pc:spChg chg="add mod">
          <ac:chgData name="Julie Pelstring" userId="ef136e52-a3cf-4080-8aa6-e8715851fa04" providerId="ADAL" clId="{7BB52DE5-F172-4019-B0B3-AD93484B258F}" dt="2021-02-17T22:32:03.375" v="160" actId="1076"/>
          <ac:spMkLst>
            <pc:docMk/>
            <pc:sldMk cId="1954670263" sldId="258"/>
            <ac:spMk id="6" creationId="{DAAACF14-B000-424C-9175-E4900B86E9C2}"/>
          </ac:spMkLst>
        </pc:spChg>
        <pc:picChg chg="add mod">
          <ac:chgData name="Julie Pelstring" userId="ef136e52-a3cf-4080-8aa6-e8715851fa04" providerId="ADAL" clId="{7BB52DE5-F172-4019-B0B3-AD93484B258F}" dt="2021-02-17T22:31:53.416" v="158" actId="1076"/>
          <ac:picMkLst>
            <pc:docMk/>
            <pc:sldMk cId="1954670263" sldId="258"/>
            <ac:picMk id="5" creationId="{CC9631AC-E477-45B9-BEB3-F8127419447F}"/>
          </ac:picMkLst>
        </pc:picChg>
        <pc:picChg chg="add mod">
          <ac:chgData name="Julie Pelstring" userId="ef136e52-a3cf-4080-8aa6-e8715851fa04" providerId="ADAL" clId="{7BB52DE5-F172-4019-B0B3-AD93484B258F}" dt="2021-02-17T22:32:29.377" v="164" actId="14826"/>
          <ac:picMkLst>
            <pc:docMk/>
            <pc:sldMk cId="1954670263" sldId="258"/>
            <ac:picMk id="7" creationId="{76C3B44F-9A3D-43E9-873C-7CAEE1406473}"/>
          </ac:picMkLst>
        </pc:picChg>
      </pc:sldChg>
    </pc:docChg>
  </pc:docChgLst>
  <pc:docChgLst>
    <pc:chgData name="Julie Pelstring" userId="ef136e52-a3cf-4080-8aa6-e8715851fa04" providerId="ADAL" clId="{FD89E923-8BDB-4171-9A3C-22C28BC9DE33}"/>
    <pc:docChg chg="undo redo custSel addSld delSld modSld">
      <pc:chgData name="Julie Pelstring" userId="ef136e52-a3cf-4080-8aa6-e8715851fa04" providerId="ADAL" clId="{FD89E923-8BDB-4171-9A3C-22C28BC9DE33}" dt="2021-10-07T14:06:32.288" v="90" actId="47"/>
      <pc:docMkLst>
        <pc:docMk/>
      </pc:docMkLst>
      <pc:sldChg chg="modSp del mod">
        <pc:chgData name="Julie Pelstring" userId="ef136e52-a3cf-4080-8aa6-e8715851fa04" providerId="ADAL" clId="{FD89E923-8BDB-4171-9A3C-22C28BC9DE33}" dt="2021-10-07T14:06:32.288" v="90" actId="47"/>
        <pc:sldMkLst>
          <pc:docMk/>
          <pc:sldMk cId="2782784474" sldId="257"/>
        </pc:sldMkLst>
        <pc:spChg chg="mod">
          <ac:chgData name="Julie Pelstring" userId="ef136e52-a3cf-4080-8aa6-e8715851fa04" providerId="ADAL" clId="{FD89E923-8BDB-4171-9A3C-22C28BC9DE33}" dt="2021-10-06T17:55:21.420" v="6" actId="20577"/>
          <ac:spMkLst>
            <pc:docMk/>
            <pc:sldMk cId="2782784474" sldId="257"/>
            <ac:spMk id="2" creationId="{14850E0D-C03C-4C60-917D-281D374489CA}"/>
          </ac:spMkLst>
        </pc:spChg>
        <pc:spChg chg="mod">
          <ac:chgData name="Julie Pelstring" userId="ef136e52-a3cf-4080-8aa6-e8715851fa04" providerId="ADAL" clId="{FD89E923-8BDB-4171-9A3C-22C28BC9DE33}" dt="2021-10-06T17:59:27.986" v="89" actId="313"/>
          <ac:spMkLst>
            <pc:docMk/>
            <pc:sldMk cId="2782784474" sldId="257"/>
            <ac:spMk id="7" creationId="{BF4BDD17-0950-4C69-9BB7-190B6D6665A7}"/>
          </ac:spMkLst>
        </pc:spChg>
      </pc:sldChg>
      <pc:sldChg chg="addSp delSp modSp mod">
        <pc:chgData name="Julie Pelstring" userId="ef136e52-a3cf-4080-8aa6-e8715851fa04" providerId="ADAL" clId="{FD89E923-8BDB-4171-9A3C-22C28BC9DE33}" dt="2021-10-06T17:58:19.546" v="53"/>
        <pc:sldMkLst>
          <pc:docMk/>
          <pc:sldMk cId="1954670263" sldId="258"/>
        </pc:sldMkLst>
        <pc:spChg chg="mod">
          <ac:chgData name="Julie Pelstring" userId="ef136e52-a3cf-4080-8aa6-e8715851fa04" providerId="ADAL" clId="{FD89E923-8BDB-4171-9A3C-22C28BC9DE33}" dt="2021-10-06T17:57:51.615" v="50" actId="14100"/>
          <ac:spMkLst>
            <pc:docMk/>
            <pc:sldMk cId="1954670263" sldId="258"/>
            <ac:spMk id="2" creationId="{C896AD7B-B4D4-4147-8F17-518703E6CC8F}"/>
          </ac:spMkLst>
        </pc:spChg>
        <pc:spChg chg="mod">
          <ac:chgData name="Julie Pelstring" userId="ef136e52-a3cf-4080-8aa6-e8715851fa04" providerId="ADAL" clId="{FD89E923-8BDB-4171-9A3C-22C28BC9DE33}" dt="2021-10-06T17:57:44.286" v="47" actId="1076"/>
          <ac:spMkLst>
            <pc:docMk/>
            <pc:sldMk cId="1954670263" sldId="258"/>
            <ac:spMk id="6" creationId="{DAAACF14-B000-424C-9175-E4900B86E9C2}"/>
          </ac:spMkLst>
        </pc:spChg>
        <pc:spChg chg="add mod">
          <ac:chgData name="Julie Pelstring" userId="ef136e52-a3cf-4080-8aa6-e8715851fa04" providerId="ADAL" clId="{FD89E923-8BDB-4171-9A3C-22C28BC9DE33}" dt="2021-10-06T17:57:51.615" v="50" actId="14100"/>
          <ac:spMkLst>
            <pc:docMk/>
            <pc:sldMk cId="1954670263" sldId="258"/>
            <ac:spMk id="9" creationId="{34CA8A79-69C0-422F-A64F-9122E4AAB4F4}"/>
          </ac:spMkLst>
        </pc:spChg>
        <pc:spChg chg="add del mod">
          <ac:chgData name="Julie Pelstring" userId="ef136e52-a3cf-4080-8aa6-e8715851fa04" providerId="ADAL" clId="{FD89E923-8BDB-4171-9A3C-22C28BC9DE33}" dt="2021-10-06T17:58:19.546" v="53"/>
          <ac:spMkLst>
            <pc:docMk/>
            <pc:sldMk cId="1954670263" sldId="258"/>
            <ac:spMk id="10" creationId="{4DAC578A-DC35-4BB0-98FE-4F93036E65C3}"/>
          </ac:spMkLst>
        </pc:spChg>
        <pc:picChg chg="add mod modCrop">
          <ac:chgData name="Julie Pelstring" userId="ef136e52-a3cf-4080-8aa6-e8715851fa04" providerId="ADAL" clId="{FD89E923-8BDB-4171-9A3C-22C28BC9DE33}" dt="2021-10-06T17:57:47.440" v="49" actId="14100"/>
          <ac:picMkLst>
            <pc:docMk/>
            <pc:sldMk cId="1954670263" sldId="258"/>
            <ac:picMk id="4" creationId="{0E949BA3-5DC5-4183-A118-13F91E57B5E4}"/>
          </ac:picMkLst>
        </pc:picChg>
        <pc:picChg chg="del">
          <ac:chgData name="Julie Pelstring" userId="ef136e52-a3cf-4080-8aa6-e8715851fa04" providerId="ADAL" clId="{FD89E923-8BDB-4171-9A3C-22C28BC9DE33}" dt="2021-10-06T17:57:23.055" v="42" actId="478"/>
          <ac:picMkLst>
            <pc:docMk/>
            <pc:sldMk cId="1954670263" sldId="258"/>
            <ac:picMk id="5" creationId="{CC9631AC-E477-45B9-BEB3-F8127419447F}"/>
          </ac:picMkLst>
        </pc:picChg>
        <pc:picChg chg="del">
          <ac:chgData name="Julie Pelstring" userId="ef136e52-a3cf-4080-8aa6-e8715851fa04" providerId="ADAL" clId="{FD89E923-8BDB-4171-9A3C-22C28BC9DE33}" dt="2021-10-06T17:57:34.549" v="44" actId="478"/>
          <ac:picMkLst>
            <pc:docMk/>
            <pc:sldMk cId="1954670263" sldId="258"/>
            <ac:picMk id="7" creationId="{76C3B44F-9A3D-43E9-873C-7CAEE1406473}"/>
          </ac:picMkLst>
        </pc:picChg>
        <pc:picChg chg="add del mod">
          <ac:chgData name="Julie Pelstring" userId="ef136e52-a3cf-4080-8aa6-e8715851fa04" providerId="ADAL" clId="{FD89E923-8BDB-4171-9A3C-22C28BC9DE33}" dt="2021-10-06T17:58:19.546" v="53"/>
          <ac:picMkLst>
            <pc:docMk/>
            <pc:sldMk cId="1954670263" sldId="258"/>
            <ac:picMk id="11" creationId="{A6178C48-686A-4CFD-9634-2A8E0265A692}"/>
          </ac:picMkLst>
        </pc:picChg>
      </pc:sldChg>
      <pc:sldChg chg="addSp delSp modSp new mod">
        <pc:chgData name="Julie Pelstring" userId="ef136e52-a3cf-4080-8aa6-e8715851fa04" providerId="ADAL" clId="{FD89E923-8BDB-4171-9A3C-22C28BC9DE33}" dt="2021-10-06T17:59:10.291" v="84" actId="1037"/>
        <pc:sldMkLst>
          <pc:docMk/>
          <pc:sldMk cId="2570613538" sldId="259"/>
        </pc:sldMkLst>
        <pc:spChg chg="del">
          <ac:chgData name="Julie Pelstring" userId="ef136e52-a3cf-4080-8aa6-e8715851fa04" providerId="ADAL" clId="{FD89E923-8BDB-4171-9A3C-22C28BC9DE33}" dt="2021-10-06T17:56:48.449" v="8"/>
          <ac:spMkLst>
            <pc:docMk/>
            <pc:sldMk cId="2570613538" sldId="259"/>
            <ac:spMk id="3" creationId="{1BF0318E-925C-4C27-A3C7-C0CC420F0F1F}"/>
          </ac:spMkLst>
        </pc:spChg>
        <pc:spChg chg="add mod">
          <ac:chgData name="Julie Pelstring" userId="ef136e52-a3cf-4080-8aa6-e8715851fa04" providerId="ADAL" clId="{FD89E923-8BDB-4171-9A3C-22C28BC9DE33}" dt="2021-10-06T17:56:54.015" v="15" actId="478"/>
          <ac:spMkLst>
            <pc:docMk/>
            <pc:sldMk cId="2570613538" sldId="259"/>
            <ac:spMk id="9" creationId="{F7F463EC-F240-4D75-A904-A4989D65F125}"/>
          </ac:spMkLst>
        </pc:spChg>
        <pc:spChg chg="add mod">
          <ac:chgData name="Julie Pelstring" userId="ef136e52-a3cf-4080-8aa6-e8715851fa04" providerId="ADAL" clId="{FD89E923-8BDB-4171-9A3C-22C28BC9DE33}" dt="2021-10-06T17:59:10.291" v="84" actId="1037"/>
          <ac:spMkLst>
            <pc:docMk/>
            <pc:sldMk cId="2570613538" sldId="259"/>
            <ac:spMk id="10" creationId="{4E793D62-2D8A-4469-9E51-F88AE6A2DF86}"/>
          </ac:spMkLst>
        </pc:spChg>
        <pc:grpChg chg="add mod">
          <ac:chgData name="Julie Pelstring" userId="ef136e52-a3cf-4080-8aa6-e8715851fa04" providerId="ADAL" clId="{FD89E923-8BDB-4171-9A3C-22C28BC9DE33}" dt="2021-10-06T17:59:04.877" v="71" actId="14100"/>
          <ac:grpSpMkLst>
            <pc:docMk/>
            <pc:sldMk cId="2570613538" sldId="259"/>
            <ac:grpSpMk id="12" creationId="{A9CF5DE2-C252-40FE-A55B-56A3A917B8DF}"/>
          </ac:grpSpMkLst>
        </pc:grpChg>
        <pc:picChg chg="add del mod">
          <ac:chgData name="Julie Pelstring" userId="ef136e52-a3cf-4080-8aa6-e8715851fa04" providerId="ADAL" clId="{FD89E923-8BDB-4171-9A3C-22C28BC9DE33}" dt="2021-10-06T17:56:54.015" v="15" actId="478"/>
          <ac:picMkLst>
            <pc:docMk/>
            <pc:sldMk cId="2570613538" sldId="259"/>
            <ac:picMk id="5" creationId="{E922CBB6-17A5-4E19-BE1D-E705E6867C48}"/>
          </ac:picMkLst>
        </pc:picChg>
        <pc:picChg chg="add mod modCrop">
          <ac:chgData name="Julie Pelstring" userId="ef136e52-a3cf-4080-8aa6-e8715851fa04" providerId="ADAL" clId="{FD89E923-8BDB-4171-9A3C-22C28BC9DE33}" dt="2021-10-06T17:58:09.057" v="51" actId="732"/>
          <ac:picMkLst>
            <pc:docMk/>
            <pc:sldMk cId="2570613538" sldId="259"/>
            <ac:picMk id="7" creationId="{BB6644B9-5412-47A9-A26F-68CA4CC29AD6}"/>
          </ac:picMkLst>
        </pc:picChg>
        <pc:picChg chg="add mod">
          <ac:chgData name="Julie Pelstring" userId="ef136e52-a3cf-4080-8aa6-e8715851fa04" providerId="ADAL" clId="{FD89E923-8BDB-4171-9A3C-22C28BC9DE33}" dt="2021-10-06T17:58:39.471" v="59" actId="164"/>
          <ac:picMkLst>
            <pc:docMk/>
            <pc:sldMk cId="2570613538" sldId="259"/>
            <ac:picMk id="11" creationId="{A30CA338-F9D6-4BDA-BBD1-BA47F24421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289D-8C85-4727-8345-1B9F78B8C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F72CC-0918-4B43-A611-0A80F971E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4061-DE7D-44E9-8706-DC83A463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F423-E3B7-4FC7-9CEB-B67A0284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129C-0DAD-4574-BA63-E1BF3FB7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4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E8C28-5B91-48E6-8A52-2B6512BBF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C27E1-31E2-4E08-87DA-0D4FFC240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47F97-6D23-4336-819E-2E3FDE85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FC37B-7DCE-4D2E-8BAE-643DCA15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D7170-6B2E-4DE6-AB9E-817749C7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4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CD5A95-078D-467E-BFB2-8FF27BE33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BEF5A-176B-489F-A5FC-64DA99269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C8605-65B3-48D4-8441-F417C59EA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ED42F-D856-4320-A244-48012888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AB1F-7B3A-4C66-BE60-A16105F1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7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DC1-5005-4A30-8862-FF23947B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0BFC4-5D59-4290-BB2C-3ACE5911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F83EA-1C31-4A49-8BDB-A5E22398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EF8AA-F5C9-416D-BC9D-C35984A9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014BB-F437-4A71-93B4-FE67FD0D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7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9C3A-5CA8-427D-A378-44BFBE4C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C16D8-31E4-40BB-B7B3-09063CF01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E896-E552-4CDB-B42E-D6E93262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CF890-0DA2-47C3-8F6F-96482B6A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F93C-0FA7-47CB-B6F4-468911AB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5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E8CC-EAD8-4046-89CE-62182F00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DD6CB-48E4-4EDF-BD1E-39FB4766D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A6FFA-1760-4CDA-802A-B1BF5C280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F21AF-5DC9-4E4F-869F-910DD974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8D110-EA48-46A8-AB28-2B9921B7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D9F3E-C466-4704-A320-472B74C7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5FCA-8413-4074-BC46-C6FFE1E3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3DC58-1940-46E1-A523-8DDE5723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45D42-6EBF-4619-B056-184CDE446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8B3475-9C12-4361-9ABB-A6A388F14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4CA08E-132C-4E17-8D59-A0218275D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E9134-2E39-4E11-B040-A03E06EF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83D46-749B-450A-968F-77E0F9B2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5357C-1548-48D3-A4B1-4D90C7E3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5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B5E4-D502-4649-8F2E-1017C66C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1CD65-DD19-4C25-9363-9A21B330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AAF64-F965-4854-9E77-629AB40B1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B79D5-685E-45E9-8D5B-628DCA5C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0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4312BF-F962-4FFE-A9FA-B71441D8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51C91-9BDD-4FDF-9910-D1ED1B86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0F2AE-A8C4-4FBF-AB01-6AE9DE34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E5093-1CC7-402D-87EC-C072D46F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D4BEF-0E8C-4157-8921-2A6D1FC3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D86D2-D68D-4246-B255-1FFF7937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3F708-03D2-436F-B6C3-56C2E160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85E68-5BDE-4A3E-902F-4727236E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93035-4929-4785-870D-32490492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6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2088-07CF-45D0-8A54-441285815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A7B61-A03C-4673-AE1A-9F2A05B9E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0D861-7987-48AC-AB53-315CC3646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FC9DF-2B15-4A10-883D-7E469A5A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DD078-90FD-460C-91EC-1B843A00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D9FC1-FDD2-4C02-94CA-4738F63E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17832-AAF4-4EA7-9537-FE34E681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8C0B-E433-4334-8586-C6389EC63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CAC5F-CB77-4A5F-BA8E-F4ED0BCC6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D5EA-3046-460D-86BA-3F5F0D73C57B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AF597-9647-4140-912C-B545AC525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E1264-A451-41B0-B17F-77327B15D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40E4-9020-44D6-81C1-499344254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8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6AD7B-B4D4-4147-8F17-518703E6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216" y="365125"/>
            <a:ext cx="8345583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ACF14-B000-424C-9175-E4900B86E9C2}"/>
              </a:ext>
            </a:extLst>
          </p:cNvPr>
          <p:cNvSpPr txBox="1">
            <a:spLocks/>
          </p:cNvSpPr>
          <p:nvPr/>
        </p:nvSpPr>
        <p:spPr>
          <a:xfrm>
            <a:off x="9169102" y="5570145"/>
            <a:ext cx="3697357" cy="1287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pc="3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SOAP 2022</a:t>
            </a:r>
            <a:br>
              <a:rPr lang="en-US" sz="1800" b="1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00" dirty="0">
                <a:solidFill>
                  <a:srgbClr val="78A2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MEETING</a:t>
            </a:r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0E949BA3-5DC5-4183-A118-13F91E57B5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8"/>
          <a:stretch/>
        </p:blipFill>
        <p:spPr>
          <a:xfrm>
            <a:off x="-1" y="-27564"/>
            <a:ext cx="7991273" cy="685800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A8A79-69C0-422F-A64F-9122E4AAB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898" y="1825625"/>
            <a:ext cx="8345583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7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DCF1-DCAF-4B6A-A893-263DFC1A8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picture containing outdoor object, honeycomb, tiled&#10;&#10;Description automatically generated">
            <a:extLst>
              <a:ext uri="{FF2B5EF4-FFF2-40B4-BE49-F238E27FC236}">
                <a16:creationId xmlns:a16="http://schemas.microsoft.com/office/drawing/2014/main" id="{BB6644B9-5412-47A9-A26F-68CA4CC29A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11" b="29273"/>
          <a:stretch/>
        </p:blipFill>
        <p:spPr>
          <a:xfrm>
            <a:off x="7330353" y="3429001"/>
            <a:ext cx="4861648" cy="342900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7F463EC-F240-4D75-A904-A4989D65F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CF5DE2-C252-40FE-A55B-56A3A917B8DF}"/>
              </a:ext>
            </a:extLst>
          </p:cNvPr>
          <p:cNvGrpSpPr/>
          <p:nvPr/>
        </p:nvGrpSpPr>
        <p:grpSpPr>
          <a:xfrm>
            <a:off x="440255" y="6030549"/>
            <a:ext cx="3856539" cy="860079"/>
            <a:chOff x="440255" y="5602773"/>
            <a:chExt cx="5774654" cy="1287855"/>
          </a:xfrm>
        </p:grpSpPr>
        <p:sp>
          <p:nvSpPr>
            <p:cNvPr id="10" name="Title 1">
              <a:extLst>
                <a:ext uri="{FF2B5EF4-FFF2-40B4-BE49-F238E27FC236}">
                  <a16:creationId xmlns:a16="http://schemas.microsoft.com/office/drawing/2014/main" id="{4E793D62-2D8A-4469-9E51-F88AE6A2DF86}"/>
                </a:ext>
              </a:extLst>
            </p:cNvPr>
            <p:cNvSpPr txBox="1">
              <a:spLocks/>
            </p:cNvSpPr>
            <p:nvPr/>
          </p:nvSpPr>
          <p:spPr>
            <a:xfrm>
              <a:off x="2517551" y="5602773"/>
              <a:ext cx="3697358" cy="128785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b="1" spc="300" dirty="0">
                  <a:solidFill>
                    <a:srgbClr val="78A2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SOAP 2022</a:t>
              </a:r>
              <a:br>
                <a:rPr lang="en-US" sz="1400" b="1" dirty="0">
                  <a:solidFill>
                    <a:srgbClr val="78A2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600" dirty="0">
                  <a:solidFill>
                    <a:srgbClr val="78A2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ANNUAL MEETING</a:t>
              </a:r>
            </a:p>
          </p:txBody>
        </p: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id="{A30CA338-F9D6-4BDA-BBD1-BA47F2442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255" y="5821140"/>
              <a:ext cx="1969458" cy="8511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061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2798158E7F246A0AF917D4B611F6E" ma:contentTypeVersion="13" ma:contentTypeDescription="Create a new document." ma:contentTypeScope="" ma:versionID="1394b5d754614888bf34645ff544ef84">
  <xsd:schema xmlns:xsd="http://www.w3.org/2001/XMLSchema" xmlns:xs="http://www.w3.org/2001/XMLSchema" xmlns:p="http://schemas.microsoft.com/office/2006/metadata/properties" xmlns:ns2="483ddff2-9b2b-4368-b8cd-378ac60c41e5" xmlns:ns3="1748121e-0941-49be-a1be-16d9fb5665be" targetNamespace="http://schemas.microsoft.com/office/2006/metadata/properties" ma:root="true" ma:fieldsID="3207c5e6bcae649ebb48d842b8408551" ns2:_="" ns3:_="">
    <xsd:import namespace="483ddff2-9b2b-4368-b8cd-378ac60c41e5"/>
    <xsd:import namespace="1748121e-0941-49be-a1be-16d9fb5665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8121e-0941-49be-a1be-16d9fb5665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83ddff2-9b2b-4368-b8cd-378ac60c41e5">AQU3VKAFUFY6-525855781-132351</_dlc_DocId>
    <_dlc_DocIdUrl xmlns="483ddff2-9b2b-4368-b8cd-378ac60c41e5">
      <Url>https://amr.sharepoint.com/sites/amrfiles/_layouts/15/DocIdRedir.aspx?ID=AQU3VKAFUFY6-525855781-132351</Url>
      <Description>AQU3VKAFUFY6-525855781-132351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705EF3C-365D-4612-99BA-E0D6BC549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ddff2-9b2b-4368-b8cd-378ac60c41e5"/>
    <ds:schemaRef ds:uri="1748121e-0941-49be-a1be-16d9fb566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FD1115-4FB2-4694-802B-7248534997D8}">
  <ds:schemaRefs>
    <ds:schemaRef ds:uri="http://schemas.microsoft.com/office/2006/metadata/properties"/>
    <ds:schemaRef ds:uri="http://schemas.microsoft.com/office/infopath/2007/PartnerControls"/>
    <ds:schemaRef ds:uri="483ddff2-9b2b-4368-b8cd-378ac60c41e5"/>
  </ds:schemaRefs>
</ds:datastoreItem>
</file>

<file path=customXml/itemProps3.xml><?xml version="1.0" encoding="utf-8"?>
<ds:datastoreItem xmlns:ds="http://schemas.openxmlformats.org/officeDocument/2006/customXml" ds:itemID="{B7D09B70-7F84-4F9B-AF28-E95B7F3A0A9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2663F79-84AE-4552-9B2F-11A9FF70100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Pelstring</dc:creator>
  <cp:lastModifiedBy>Melissa Wilson</cp:lastModifiedBy>
  <cp:revision>2</cp:revision>
  <dcterms:created xsi:type="dcterms:W3CDTF">2021-02-12T19:59:13Z</dcterms:created>
  <dcterms:modified xsi:type="dcterms:W3CDTF">2021-11-22T21:49:51Z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0x01010048F2798158E7F246A0AF917D4B611F6E</vt:lpwstr>
  </property>
  <property fmtid="{D5CDD505-2E9C-101B-9397-08002B2CF9AE}" pid="3" name="_dlc_DocIdItemGuid">
    <vt:lpwstr>ada56fa9-c4a8-415b-8ac4-e022d612a160</vt:lpwstr>
  </property>
</Properties>
</file>